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314" r:id="rId5"/>
    <p:sldId id="315" r:id="rId6"/>
    <p:sldId id="316" r:id="rId7"/>
    <p:sldId id="259" r:id="rId8"/>
    <p:sldId id="260" r:id="rId9"/>
    <p:sldId id="305" r:id="rId10"/>
    <p:sldId id="318" r:id="rId11"/>
    <p:sldId id="317" r:id="rId12"/>
    <p:sldId id="301" r:id="rId13"/>
    <p:sldId id="306" r:id="rId14"/>
    <p:sldId id="282" r:id="rId15"/>
    <p:sldId id="285" r:id="rId16"/>
    <p:sldId id="307" r:id="rId17"/>
    <p:sldId id="308" r:id="rId18"/>
    <p:sldId id="309" r:id="rId19"/>
    <p:sldId id="310" r:id="rId20"/>
    <p:sldId id="311" r:id="rId21"/>
    <p:sldId id="312" r:id="rId22"/>
    <p:sldId id="303" r:id="rId23"/>
    <p:sldId id="304" r:id="rId24"/>
    <p:sldId id="275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 varScale="1">
        <p:scale>
          <a:sx n="73" d="100"/>
          <a:sy n="73" d="100"/>
        </p:scale>
        <p:origin x="12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KRIPS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43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p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0"/>
          <a:stretch>
            <a:fillRect/>
          </a:stretch>
        </p:blipFill>
        <p:spPr bwMode="auto">
          <a:xfrm>
            <a:off x="6400800" y="5943600"/>
            <a:ext cx="2514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27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OTER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3225"/>
            <a:ext cx="91440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EADER1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23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0"/>
            <a:ext cx="6781800" cy="984250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63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01600"/>
            <a:ext cx="7086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9041505-6666-47FB-89BE-2097C4A69EDC}" type="datetimeFigureOut">
              <a:rPr lang="en-US"/>
              <a:pPr>
                <a:defRPr/>
              </a:pPr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AF8298-6239-40AD-B5BF-20924898C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76200" y="2057400"/>
            <a:ext cx="4419600" cy="2590800"/>
          </a:xfrm>
        </p:spPr>
        <p:txBody>
          <a:bodyPr/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INFORMASI MOBILE UNTUK PENDATAAN SURVEI BANGUN GEDUNG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x-non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120650" y="4648200"/>
            <a:ext cx="8991600" cy="2209800"/>
          </a:xfrm>
        </p:spPr>
        <p:txBody>
          <a:bodyPr/>
          <a:lstStyle/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	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Alfhan Rizky Fauzan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	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50414797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Jurusan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Teknik Informatika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Pembimbing	: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d-ID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Prasetyo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Wibowo</a:t>
            </a:r>
            <a:endParaRPr lang="id-ID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1393-9168-484D-B60A-F57E4660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Rancangan</a:t>
            </a:r>
            <a:r>
              <a:rPr lang="en-US" dirty="0"/>
              <a:t> 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8FC66-696B-4370-AB52-ABCAFE2F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9" y="833846"/>
            <a:ext cx="6857929" cy="4892040"/>
          </a:xfrm>
        </p:spPr>
      </p:pic>
    </p:spTree>
    <p:extLst>
      <p:ext uri="{BB962C8B-B14F-4D97-AF65-F5344CB8AC3E}">
        <p14:creationId xmlns:p14="http://schemas.microsoft.com/office/powerpoint/2010/main" val="234486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A13D-8E11-4E2E-9DB1-DD7AD0EF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Rancangan</a:t>
            </a:r>
            <a:r>
              <a:rPr lang="en-US" dirty="0"/>
              <a:t> Diagram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411F-5682-40CA-B111-4DA807DC9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511829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7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DEBAC-417E-40A8-8B7B-10319C6B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467600" cy="5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0BF464-D6DF-42BA-9662-B888B566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04B90F-D4B5-46D8-B55E-230F675ABF7B}"/>
              </a:ext>
            </a:extLst>
          </p:cNvPr>
          <p:cNvGrpSpPr/>
          <p:nvPr/>
        </p:nvGrpSpPr>
        <p:grpSpPr>
          <a:xfrm>
            <a:off x="735268" y="3009900"/>
            <a:ext cx="7673463" cy="838200"/>
            <a:chOff x="0" y="0"/>
            <a:chExt cx="4745078" cy="451677"/>
          </a:xfrm>
        </p:grpSpPr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DC9ADFE0-225C-4D5B-9443-D0B0F4993EE2}"/>
                </a:ext>
              </a:extLst>
            </p:cNvPr>
            <p:cNvSpPr txBox="1"/>
            <p:nvPr/>
          </p:nvSpPr>
          <p:spPr>
            <a:xfrm>
              <a:off x="0" y="9507"/>
              <a:ext cx="861693" cy="4381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Perencanaan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E28A8C81-605A-4936-A851-C88E867D83F8}"/>
                </a:ext>
              </a:extLst>
            </p:cNvPr>
            <p:cNvSpPr txBox="1"/>
            <p:nvPr/>
          </p:nvSpPr>
          <p:spPr>
            <a:xfrm>
              <a:off x="1009552" y="0"/>
              <a:ext cx="742324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Analisis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Kebutuhan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29">
              <a:extLst>
                <a:ext uri="{FF2B5EF4-FFF2-40B4-BE49-F238E27FC236}">
                  <a16:creationId xmlns:a16="http://schemas.microsoft.com/office/drawing/2014/main" id="{84C615C3-46E7-490E-86A4-1E78F8DFFFFF}"/>
                </a:ext>
              </a:extLst>
            </p:cNvPr>
            <p:cNvSpPr txBox="1"/>
            <p:nvPr/>
          </p:nvSpPr>
          <p:spPr>
            <a:xfrm>
              <a:off x="1884790" y="9525"/>
              <a:ext cx="859535" cy="4381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Perancangan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8715DC6-FB34-45E2-AABF-23455680793E}"/>
                </a:ext>
              </a:extLst>
            </p:cNvPr>
            <p:cNvSpPr txBox="1"/>
            <p:nvPr/>
          </p:nvSpPr>
          <p:spPr>
            <a:xfrm>
              <a:off x="2904491" y="4002"/>
              <a:ext cx="798094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Pembuatan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3E19E526-4791-47BA-8117-D25D3B5F3F89}"/>
                </a:ext>
              </a:extLst>
            </p:cNvPr>
            <p:cNvSpPr txBox="1"/>
            <p:nvPr/>
          </p:nvSpPr>
          <p:spPr>
            <a:xfrm>
              <a:off x="3868778" y="3998"/>
              <a:ext cx="876300" cy="4476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Uji </a:t>
              </a: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coba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dan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Implementasi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3D530E-28AF-4B28-94A3-D7C952DDCCD1}"/>
                </a:ext>
              </a:extLst>
            </p:cNvPr>
            <p:cNvCxnSpPr/>
            <p:nvPr/>
          </p:nvCxnSpPr>
          <p:spPr>
            <a:xfrm>
              <a:off x="876300" y="228600"/>
              <a:ext cx="133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698371-ED34-4359-99A7-BC7A6FA86F9A}"/>
                </a:ext>
              </a:extLst>
            </p:cNvPr>
            <p:cNvCxnSpPr/>
            <p:nvPr/>
          </p:nvCxnSpPr>
          <p:spPr>
            <a:xfrm>
              <a:off x="1757225" y="236605"/>
              <a:ext cx="1047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7BE2466-F3E2-4C48-A924-0133BD4643D6}"/>
                </a:ext>
              </a:extLst>
            </p:cNvPr>
            <p:cNvCxnSpPr/>
            <p:nvPr/>
          </p:nvCxnSpPr>
          <p:spPr>
            <a:xfrm>
              <a:off x="2744327" y="233071"/>
              <a:ext cx="15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19B71C-62C7-447C-A715-715B86E18C20}"/>
                </a:ext>
              </a:extLst>
            </p:cNvPr>
            <p:cNvCxnSpPr/>
            <p:nvPr/>
          </p:nvCxnSpPr>
          <p:spPr>
            <a:xfrm>
              <a:off x="3708721" y="236597"/>
              <a:ext cx="15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5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Navigasi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USER\AppData\Local\Microsoft\Windows\INetCache\Content.Word\navigasi.jpg">
            <a:extLst>
              <a:ext uri="{FF2B5EF4-FFF2-40B4-BE49-F238E27FC236}">
                <a16:creationId xmlns:a16="http://schemas.microsoft.com/office/drawing/2014/main" id="{CE45A898-9566-4A1D-94AD-790C96951E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9916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Navigasi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  <p:pic>
        <p:nvPicPr>
          <p:cNvPr id="4" name="Picture 3" descr="C:\Users\USER\AppData\Local\Microsoft\Windows\INetCache\Content.Word\navigasi admin.jpg">
            <a:extLst>
              <a:ext uri="{FF2B5EF4-FFF2-40B4-BE49-F238E27FC236}">
                <a16:creationId xmlns:a16="http://schemas.microsoft.com/office/drawing/2014/main" id="{D91155DB-1E3C-4534-90F4-4387616949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772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B4DDF-00C5-46D0-97AC-CF3E8446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66800"/>
            <a:ext cx="7696200" cy="43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4ECF-6384-4472-8937-5542FC30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Gedung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35EE1-937F-45D3-A0A9-6C6D67C7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16" y="1143000"/>
            <a:ext cx="853856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0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3462-CB66-4CC0-9B94-6B9BBB1E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7B305-ACFB-4E8C-8F3B-DCA3F7E3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8699"/>
            <a:ext cx="8610600" cy="484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0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DCDC-CAEE-459D-A892-595B74E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Registrasi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CC259-0622-4CE6-B14E-EDEFCD54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16" y="1028700"/>
            <a:ext cx="853856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2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Latar Belakang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10600" cy="5029200"/>
          </a:xfrm>
        </p:spPr>
        <p:txBody>
          <a:bodyPr/>
          <a:lstStyle/>
          <a:p>
            <a:pPr algn="just" eaLnBrk="1" hangingPunct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dunia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terhindari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kemajuan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begitu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Karena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memecahkan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dihadapi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inventarisasi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asset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prasarana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masa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terbilang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konvensional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dikarenakan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kertas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ketersediaan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aksessibilitas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terintergrasi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beserta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sebenarnya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02A0-B0A4-47C2-91B9-58A8256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010BB4-E08C-4A94-A32F-987BE359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28700"/>
            <a:ext cx="2700337" cy="480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BBC17-035A-4348-8D56-B8B97CE44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700"/>
            <a:ext cx="27003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923-1679-4AC6-AFC1-D336FAC7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Lihat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A76A13-90FD-4171-A112-367D2B88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8199"/>
            <a:ext cx="2914650" cy="5181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287EA-2EC8-484A-8727-F22B9541E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8200"/>
            <a:ext cx="29146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GPS (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Positioning Service 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smarthphone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dimplementasikan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digitilasasi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basis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terintergasi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9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multimedia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video dan audio. 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dibatasi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coba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uji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webhost.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effisien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8610600" cy="1066800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id-ID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6DFF-4FD3-482D-B027-CFC064BE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7D2CB-EB81-4F68-8392-BAD84E7D4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66503"/>
            <a:ext cx="8382000" cy="4747452"/>
          </a:xfrm>
        </p:spPr>
      </p:pic>
    </p:spTree>
    <p:extLst>
      <p:ext uri="{BB962C8B-B14F-4D97-AF65-F5344CB8AC3E}">
        <p14:creationId xmlns:p14="http://schemas.microsoft.com/office/powerpoint/2010/main" val="354884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D92E-5AED-4C12-BBFB-DF06266D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E8325-6E72-486F-A52A-CF9620EB0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8251371" cy="4676469"/>
          </a:xfrm>
        </p:spPr>
      </p:pic>
    </p:spTree>
    <p:extLst>
      <p:ext uri="{BB962C8B-B14F-4D97-AF65-F5344CB8AC3E}">
        <p14:creationId xmlns:p14="http://schemas.microsoft.com/office/powerpoint/2010/main" val="24437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0073-37AA-40E4-8A4D-0E6F5096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C96A3C-C806-49DF-BD97-422A4FE9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" y="838200"/>
            <a:ext cx="8129451" cy="4607371"/>
          </a:xfrm>
        </p:spPr>
      </p:pic>
    </p:spTree>
    <p:extLst>
      <p:ext uri="{BB962C8B-B14F-4D97-AF65-F5344CB8AC3E}">
        <p14:creationId xmlns:p14="http://schemas.microsoft.com/office/powerpoint/2010/main" val="159448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44F8-5FFB-4CFB-A8F9-E5B8D9A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48CD-F524-465D-913A-9607FC1F8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838200"/>
            <a:ext cx="8191500" cy="4642538"/>
          </a:xfrm>
        </p:spPr>
      </p:pic>
    </p:spTree>
    <p:extLst>
      <p:ext uri="{BB962C8B-B14F-4D97-AF65-F5344CB8AC3E}">
        <p14:creationId xmlns:p14="http://schemas.microsoft.com/office/powerpoint/2010/main" val="361482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Rumusan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29200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geografis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?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dipahami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eaLnBrk="1" hangingPunct="1"/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Batasan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029200"/>
          </a:xfrm>
        </p:spPr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obyek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pembahasan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terfokus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penggelolaan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Maps API.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asset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Terbangunnya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jalankan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smartphone.</a:t>
            </a: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Terbangunnya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lvl="0"/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kertas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berkas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450</Words>
  <Application>Microsoft Office PowerPoint</Application>
  <PresentationFormat>On-screen Show (4:3)</PresentationFormat>
  <Paragraphs>58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SISTEM INFORMASI MOBILE UNTUK PENDATAAN SURVEI BANGUN GEDUNG   </vt:lpstr>
      <vt:lpstr>Latar Belakang Masalah</vt:lpstr>
      <vt:lpstr>Latar Belakang Masalah</vt:lpstr>
      <vt:lpstr>PowerPoint Presentation</vt:lpstr>
      <vt:lpstr>PowerPoint Presentation</vt:lpstr>
      <vt:lpstr>PowerPoint Presentation</vt:lpstr>
      <vt:lpstr>Rumusan  Masalah</vt:lpstr>
      <vt:lpstr>Batasan Masalah</vt:lpstr>
      <vt:lpstr>Tujuan Penulisan</vt:lpstr>
      <vt:lpstr>Rancangan Use Case Diagram</vt:lpstr>
      <vt:lpstr>Rancangan Diagram Activity</vt:lpstr>
      <vt:lpstr>Relasi Tabel</vt:lpstr>
      <vt:lpstr>Tahap Pembuatan </vt:lpstr>
      <vt:lpstr>Struktur Navigasi Android</vt:lpstr>
      <vt:lpstr>Struktur Navigasi Admin</vt:lpstr>
      <vt:lpstr>Tampilan Website</vt:lpstr>
      <vt:lpstr>Tampilan Website Tabel Gedung</vt:lpstr>
      <vt:lpstr>Tampilan Website Tabel User</vt:lpstr>
      <vt:lpstr>Tampilan Website Tabel Registrasi</vt:lpstr>
      <vt:lpstr>Tampilan Android</vt:lpstr>
      <vt:lpstr>Tampilan Android Lihat Posisi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Muhammad Paco Dwi P.</dc:creator>
  <cp:lastModifiedBy>Alfhan Rizky Fauzan</cp:lastModifiedBy>
  <cp:revision>124</cp:revision>
  <dcterms:created xsi:type="dcterms:W3CDTF">2011-02-25T14:46:40Z</dcterms:created>
  <dcterms:modified xsi:type="dcterms:W3CDTF">2018-09-21T03:49:27Z</dcterms:modified>
</cp:coreProperties>
</file>